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9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CE795-8719-24A2-0209-2405A937A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EF440-2C67-C7EE-C048-F94BC2585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302D3-1BA1-75B1-2A8C-ADD3BF21C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548B-14A3-E947-9C84-BCDF92E50FE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4A9A2-F23D-36E6-D6FD-34041E717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44135-6361-F45D-EBFD-D56DBF743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B94A4-75AD-FF40-A346-7D30134E1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96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0404A-D7DC-0A71-70CC-1565D8C4C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24ECA6-36B0-3436-BE0D-5674B40DC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A6C90-058E-4B33-F06A-72D36FD05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548B-14A3-E947-9C84-BCDF92E50FE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1C2C4-668E-A3DB-CA8D-F48DEF333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23477-82F1-66F0-2CC1-FA3B812F0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B94A4-75AD-FF40-A346-7D30134E1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52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77FAE7-E5EE-BEB9-29E6-F5934F158D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DB92B-5B42-632B-E242-69A87569D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2B73A-2F07-CE6A-DF0F-107C0A22F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548B-14A3-E947-9C84-BCDF92E50FE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035E7-9B71-4566-7F0B-2157CDFD8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8C7F9-02FC-3124-8D74-6E01D3DB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B94A4-75AD-FF40-A346-7D30134E1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61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888E-5224-5F10-E008-68FD1F54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FC3F8-0F3C-C7BF-5668-BF2472B7D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E974C-36F3-7252-39BD-EE2CC7818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548B-14A3-E947-9C84-BCDF92E50FE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217E2-C053-DDD0-110C-70FF86F2C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D834D-FF4C-6150-D6AA-C6CA727A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B94A4-75AD-FF40-A346-7D30134E1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50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8DA9-B147-428A-D686-9B04CF4B4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7C4C6-E7C8-AF0A-77B7-0561FB9B9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3A86-A63F-9E73-7D4D-5AA2F33F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548B-14A3-E947-9C84-BCDF92E50FE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4CECB-9DC9-DFBF-7B29-C5F73298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DAEDA-0589-DA3E-C6A6-988FE6A2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B94A4-75AD-FF40-A346-7D30134E1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81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1E26-CD7F-BD4F-72E2-67D16EFE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BF594-54C0-92E0-1E2A-78DE42F16C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8116A7-71FE-14FD-F510-DFB4BEC23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ACC67-1AD4-EE46-23F3-CDBC89D70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548B-14A3-E947-9C84-BCDF92E50FE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93525-DB4F-28CF-7E6B-71B7B4A83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9A29E-4D5B-7AB4-88DC-CA9A1AC7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B94A4-75AD-FF40-A346-7D30134E1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28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9303-92F0-A1E9-7B33-23117922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0A44A-BED6-265E-A766-42A13B962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BA19A-CC32-B919-2E14-FF2133313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5848AE-20BC-0505-3A3A-3B22782C5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00BF9-F4B0-8473-2360-8D53995947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9DABB-349C-D157-A656-418805FB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548B-14A3-E947-9C84-BCDF92E50FE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CA945-67E0-45FD-CCDC-FAD99B0B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2B93CA-5D07-45BD-C820-D457DDF8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B94A4-75AD-FF40-A346-7D30134E1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80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3BD0-CBED-4001-8BB2-88D74F93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52EECA-D2DB-F670-3903-6C25C06CC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548B-14A3-E947-9C84-BCDF92E50FE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19DE31-3B91-C517-9D51-76E4C66D7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08588-AD6D-F1E1-C132-18BBA09F5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B94A4-75AD-FF40-A346-7D30134E1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0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B63755-D463-7DC1-B823-E61DD5596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548B-14A3-E947-9C84-BCDF92E50FE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82C821-ACD2-E700-7728-2808BD225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A8F5D-95B0-8FA4-140B-92A46C1C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B94A4-75AD-FF40-A346-7D30134E1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67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F9D04-A405-61BF-384F-E38DA0CB6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261D3-71A3-0903-D052-F56642ECB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3E8E2-8755-1E6B-6ED5-B4B43E2DD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B12A3-51AB-6E8B-36E4-1288EF99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548B-14A3-E947-9C84-BCDF92E50FE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2E28A-CDD7-5FC3-7912-B36BB0AF6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86C06-E936-B21F-77D8-4F3D1EA6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B94A4-75AD-FF40-A346-7D30134E1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4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39952-F328-15EE-EB1C-14138B74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556CF4-29CE-ACD4-1F67-81556BBA7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21D1B-1D07-176F-0295-53307D094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E84CF-3253-BD51-CA1F-006CD07ED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548B-14A3-E947-9C84-BCDF92E50FE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A179B-C2F0-98A2-9615-E86F6437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31EC3-64D3-1B67-B51F-C581916A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B94A4-75AD-FF40-A346-7D30134E1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4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781028-D4CA-0970-89F7-0D9B99F2F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C952B-B623-0577-19EA-7483E2674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1B941-EDE9-8991-5F00-13AC8E543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1D548B-14A3-E947-9C84-BCDF92E50FE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96A1-3DF9-0C34-8FF7-0D6A200A9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3A8CE-E4BD-0D07-6EEB-E2D773DD8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0B94A4-75AD-FF40-A346-7D30134E1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5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AF90A-4F78-2D6F-3164-6ABD4356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F3DC363-8123-0EC0-5C5C-388289ECA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047" y="753568"/>
            <a:ext cx="4900894" cy="30630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AF8B36-3240-AD63-4495-9EA0C189A488}"/>
              </a:ext>
            </a:extLst>
          </p:cNvPr>
          <p:cNvSpPr txBox="1"/>
          <p:nvPr/>
        </p:nvSpPr>
        <p:spPr>
          <a:xfrm>
            <a:off x="7240249" y="1690688"/>
            <a:ext cx="473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 “Number verification” and “Enter Authentication Code”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C08F35-B11F-4200-DE34-C1B3092AC94E}"/>
              </a:ext>
            </a:extLst>
          </p:cNvPr>
          <p:cNvCxnSpPr>
            <a:cxnSpLocks/>
          </p:cNvCxnSpPr>
          <p:nvPr/>
        </p:nvCxnSpPr>
        <p:spPr>
          <a:xfrm flipH="1">
            <a:off x="3384847" y="1902523"/>
            <a:ext cx="38554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A07798F-3B3F-D1F1-9364-6D2C06768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763" y="2785425"/>
            <a:ext cx="4960037" cy="310002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A71FC8-0A65-49B0-5102-4135A3D065E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769897" y="2337019"/>
            <a:ext cx="839046" cy="1452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99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60411AE-4165-E34E-397F-B369D3785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229" y="1027906"/>
            <a:ext cx="69621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50375D-C67B-FEBD-E21F-500A08B7E290}"/>
              </a:ext>
            </a:extLst>
          </p:cNvPr>
          <p:cNvSpPr txBox="1"/>
          <p:nvPr/>
        </p:nvSpPr>
        <p:spPr>
          <a:xfrm>
            <a:off x="8154649" y="2834243"/>
            <a:ext cx="473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 text in box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35EC3AD-6A9D-A95D-125A-C6F159CBF942}"/>
              </a:ext>
            </a:extLst>
          </p:cNvPr>
          <p:cNvSpPr/>
          <p:nvPr/>
        </p:nvSpPr>
        <p:spPr>
          <a:xfrm>
            <a:off x="5246557" y="3018909"/>
            <a:ext cx="419725" cy="138819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BE1B5E-9CE6-4C1D-D5AB-2173D5A03502}"/>
              </a:ext>
            </a:extLst>
          </p:cNvPr>
          <p:cNvCxnSpPr/>
          <p:nvPr/>
        </p:nvCxnSpPr>
        <p:spPr>
          <a:xfrm flipV="1">
            <a:off x="5876144" y="3018909"/>
            <a:ext cx="0" cy="863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280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15</Words>
  <Application>Microsoft Macintosh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Hill</dc:creator>
  <cp:lastModifiedBy>Adam Hill</cp:lastModifiedBy>
  <cp:revision>1</cp:revision>
  <dcterms:created xsi:type="dcterms:W3CDTF">2024-11-05T18:17:14Z</dcterms:created>
  <dcterms:modified xsi:type="dcterms:W3CDTF">2024-11-06T13:44:25Z</dcterms:modified>
</cp:coreProperties>
</file>